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Lst>
  <p:sldSz cx="18288000" cy="10287000"/>
  <p:notesSz cx="6858000" cy="9144000"/>
  <p:embeddedFontLst>
    <p:embeddedFont>
      <p:font typeface="Bebas Neue" panose="020B0606020202050201" pitchFamily="34" charset="0"/>
      <p:regular r:id="rId5"/>
    </p:embeddedFont>
    <p:embeddedFont>
      <p:font typeface="Bebas Neue Bold" panose="020B0604020202020204" charset="0"/>
      <p:regular r:id="rId6"/>
    </p:embeddedFont>
    <p:embeddedFont>
      <p:font typeface="Calibri" panose="020F0502020204030204" pitchFamily="34" charset="0"/>
      <p:regular r:id="rId7"/>
      <p:bold r:id="rId8"/>
      <p:italic r:id="rId9"/>
      <p:boldItalic r:id="rId10"/>
    </p:embeddedFont>
    <p:embeddedFont>
      <p:font typeface="Open Sans" panose="020B0606030504020204" pitchFamily="34" charset="0"/>
      <p:regular r:id="rId11"/>
      <p:bold r:id="rId12"/>
      <p:italic r:id="rId13"/>
      <p:boldItalic r:id="rId14"/>
    </p:embeddedFont>
    <p:embeddedFont>
      <p:font typeface="Open Sans Bold" panose="020B0806030504020204" charset="0"/>
      <p:regular r:id="rId1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40" d="100"/>
          <a:sy n="40" d="100"/>
        </p:scale>
        <p:origin x="900" y="-9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4.fntdata"/><Relationship Id="rId13" Type="http://schemas.openxmlformats.org/officeDocument/2006/relationships/font" Target="fonts/font9.fntdata"/><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font" Target="fonts/font3.fntdata"/><Relationship Id="rId12" Type="http://schemas.openxmlformats.org/officeDocument/2006/relationships/font" Target="fonts/font8.fntdata"/><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font" Target="fonts/font2.fntdata"/><Relationship Id="rId11" Type="http://schemas.openxmlformats.org/officeDocument/2006/relationships/font" Target="fonts/font7.fntdata"/><Relationship Id="rId5" Type="http://schemas.openxmlformats.org/officeDocument/2006/relationships/font" Target="fonts/font1.fntdata"/><Relationship Id="rId15" Type="http://schemas.openxmlformats.org/officeDocument/2006/relationships/font" Target="fonts/font11.fntdata"/><Relationship Id="rId10" Type="http://schemas.openxmlformats.org/officeDocument/2006/relationships/font" Target="fonts/font6.fntdata"/><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font" Target="fonts/font5.fntdata"/><Relationship Id="rId14" Type="http://schemas.openxmlformats.org/officeDocument/2006/relationships/font" Target="fonts/font10.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9/28/2022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9/28/2022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9/28/2022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9/28/2022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9/28/2022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9/28/2022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9/28/2022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9/28/2022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8" Type="http://schemas.openxmlformats.org/officeDocument/2006/relationships/image" Target="../media/image3.png"/><Relationship Id="rId13" Type="http://schemas.openxmlformats.org/officeDocument/2006/relationships/image" Target="../media/image7.svg"/><Relationship Id="rId3" Type="http://schemas.openxmlformats.org/officeDocument/2006/relationships/image" Target="../media/image8.jpeg"/><Relationship Id="rId7" Type="http://schemas.openxmlformats.org/officeDocument/2006/relationships/image" Target="../media/image12.png"/><Relationship Id="rId12"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1.jpeg"/><Relationship Id="rId11" Type="http://schemas.openxmlformats.org/officeDocument/2006/relationships/image" Target="../media/image5.svg"/><Relationship Id="rId5" Type="http://schemas.openxmlformats.org/officeDocument/2006/relationships/image" Target="../media/image10.jpeg"/><Relationship Id="rId10" Type="http://schemas.openxmlformats.org/officeDocument/2006/relationships/image" Target="../media/image4.png"/><Relationship Id="rId4" Type="http://schemas.openxmlformats.org/officeDocument/2006/relationships/image" Target="../media/image9.jpeg"/><Relationship Id="rId9" Type="http://schemas.openxmlformats.org/officeDocument/2006/relationships/image" Target="../media/image2.png"/></Relationships>
</file>

<file path=ppt/slides/_rels/slide3.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13.jpeg"/><Relationship Id="rId7"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3.png"/><Relationship Id="rId10" Type="http://schemas.openxmlformats.org/officeDocument/2006/relationships/image" Target="../media/image7.svg"/><Relationship Id="rId4" Type="http://schemas.openxmlformats.org/officeDocument/2006/relationships/image" Target="../media/image14.png"/><Relationship Id="rId9"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786" b="7786"/>
          <a:stretch>
            <a:fillRect/>
          </a:stretch>
        </p:blipFill>
        <p:spPr>
          <a:xfrm>
            <a:off x="0" y="0"/>
            <a:ext cx="18288000" cy="10287000"/>
          </a:xfrm>
          <a:prstGeom prst="rect">
            <a:avLst/>
          </a:prstGeom>
        </p:spPr>
      </p:pic>
      <p:pic>
        <p:nvPicPr>
          <p:cNvPr id="3" name="Picture 3"/>
          <p:cNvPicPr>
            <a:picLocks noChangeAspect="1"/>
          </p:cNvPicPr>
          <p:nvPr/>
        </p:nvPicPr>
        <p:blipFill>
          <a:blip r:embed="rId3"/>
          <a:srcRect/>
          <a:stretch>
            <a:fillRect/>
          </a:stretch>
        </p:blipFill>
        <p:spPr>
          <a:xfrm>
            <a:off x="-4543530" y="8511778"/>
            <a:ext cx="16230600" cy="3550444"/>
          </a:xfrm>
          <a:prstGeom prst="rect">
            <a:avLst/>
          </a:prstGeom>
        </p:spPr>
      </p:pic>
      <p:pic>
        <p:nvPicPr>
          <p:cNvPr id="4" name="Picture 4"/>
          <p:cNvPicPr>
            <a:picLocks noChangeAspect="1"/>
          </p:cNvPicPr>
          <p:nvPr/>
        </p:nvPicPr>
        <p:blipFill>
          <a:blip r:embed="rId4"/>
          <a:srcRect/>
          <a:stretch>
            <a:fillRect/>
          </a:stretch>
        </p:blipFill>
        <p:spPr>
          <a:xfrm rot="-10345600">
            <a:off x="7227393" y="-1565094"/>
            <a:ext cx="16230600" cy="3130187"/>
          </a:xfrm>
          <a:prstGeom prst="rect">
            <a:avLst/>
          </a:prstGeom>
        </p:spPr>
      </p:pic>
      <p:sp>
        <p:nvSpPr>
          <p:cNvPr id="5" name="TextBox 5"/>
          <p:cNvSpPr txBox="1"/>
          <p:nvPr/>
        </p:nvSpPr>
        <p:spPr>
          <a:xfrm>
            <a:off x="4381591" y="4070181"/>
            <a:ext cx="9524818" cy="2720001"/>
          </a:xfrm>
          <a:prstGeom prst="rect">
            <a:avLst/>
          </a:prstGeom>
        </p:spPr>
        <p:txBody>
          <a:bodyPr lIns="0" tIns="0" rIns="0" bIns="0" rtlCol="0" anchor="t">
            <a:spAutoFit/>
          </a:bodyPr>
          <a:lstStyle/>
          <a:p>
            <a:pPr algn="ctr">
              <a:lnSpc>
                <a:spcPts val="22119"/>
              </a:lnSpc>
              <a:spcBef>
                <a:spcPct val="0"/>
              </a:spcBef>
            </a:pPr>
            <a:r>
              <a:rPr lang="en-US" sz="15799">
                <a:solidFill>
                  <a:srgbClr val="FFFFFF"/>
                </a:solidFill>
                <a:latin typeface="Bebas Neue"/>
              </a:rPr>
              <a:t>MUSIC CLUB</a:t>
            </a:r>
          </a:p>
        </p:txBody>
      </p:sp>
      <p:grpSp>
        <p:nvGrpSpPr>
          <p:cNvPr id="6" name="Group 6"/>
          <p:cNvGrpSpPr/>
          <p:nvPr/>
        </p:nvGrpSpPr>
        <p:grpSpPr>
          <a:xfrm>
            <a:off x="7080431" y="3012788"/>
            <a:ext cx="4127139" cy="781168"/>
            <a:chOff x="0" y="0"/>
            <a:chExt cx="1913890" cy="362253"/>
          </a:xfrm>
        </p:grpSpPr>
        <p:sp>
          <p:nvSpPr>
            <p:cNvPr id="7" name="Freeform 7"/>
            <p:cNvSpPr/>
            <p:nvPr/>
          </p:nvSpPr>
          <p:spPr>
            <a:xfrm>
              <a:off x="0" y="0"/>
              <a:ext cx="1913890" cy="362253"/>
            </a:xfrm>
            <a:custGeom>
              <a:avLst/>
              <a:gdLst/>
              <a:ahLst/>
              <a:cxnLst/>
              <a:rect l="l" t="t" r="r" b="b"/>
              <a:pathLst>
                <a:path w="1913890" h="362253">
                  <a:moveTo>
                    <a:pt x="0" y="0"/>
                  </a:moveTo>
                  <a:lnTo>
                    <a:pt x="1913890" y="0"/>
                  </a:lnTo>
                  <a:lnTo>
                    <a:pt x="1913890" y="362253"/>
                  </a:lnTo>
                  <a:lnTo>
                    <a:pt x="0" y="362253"/>
                  </a:lnTo>
                  <a:close/>
                </a:path>
              </a:pathLst>
            </a:custGeom>
            <a:solidFill>
              <a:srgbClr val="E41F1F"/>
            </a:solidFill>
          </p:spPr>
        </p:sp>
      </p:grpSp>
      <p:pic>
        <p:nvPicPr>
          <p:cNvPr id="8" name="Picture 8"/>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525554" y="525373"/>
            <a:ext cx="1116574" cy="1116574"/>
          </a:xfrm>
          <a:prstGeom prst="rect">
            <a:avLst/>
          </a:prstGeom>
        </p:spPr>
      </p:pic>
      <p:pic>
        <p:nvPicPr>
          <p:cNvPr id="9" name="Picture 9"/>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415272" y="415453"/>
            <a:ext cx="1116574" cy="1116574"/>
          </a:xfrm>
          <a:prstGeom prst="rect">
            <a:avLst/>
          </a:prstGeom>
        </p:spPr>
      </p:pic>
      <p:sp>
        <p:nvSpPr>
          <p:cNvPr id="10" name="TextBox 10"/>
          <p:cNvSpPr txBox="1"/>
          <p:nvPr/>
        </p:nvSpPr>
        <p:spPr>
          <a:xfrm>
            <a:off x="7080431" y="3153050"/>
            <a:ext cx="4127139" cy="443494"/>
          </a:xfrm>
          <a:prstGeom prst="rect">
            <a:avLst/>
          </a:prstGeom>
        </p:spPr>
        <p:txBody>
          <a:bodyPr lIns="0" tIns="0" rIns="0" bIns="0" rtlCol="0" anchor="t">
            <a:spAutoFit/>
          </a:bodyPr>
          <a:lstStyle/>
          <a:p>
            <a:pPr algn="ctr">
              <a:lnSpc>
                <a:spcPts val="3603"/>
              </a:lnSpc>
              <a:spcBef>
                <a:spcPct val="0"/>
              </a:spcBef>
            </a:pPr>
            <a:r>
              <a:rPr lang="en-US" sz="2573" spc="584">
                <a:solidFill>
                  <a:srgbClr val="FFFFFF"/>
                </a:solidFill>
                <a:latin typeface="Open Sans"/>
              </a:rPr>
              <a:t>SRMAP 22-21</a:t>
            </a:r>
          </a:p>
        </p:txBody>
      </p:sp>
      <p:sp>
        <p:nvSpPr>
          <p:cNvPr id="11" name="TextBox 11"/>
          <p:cNvSpPr txBox="1"/>
          <p:nvPr/>
        </p:nvSpPr>
        <p:spPr>
          <a:xfrm>
            <a:off x="2405144" y="7177362"/>
            <a:ext cx="13477712" cy="709112"/>
          </a:xfrm>
          <a:prstGeom prst="rect">
            <a:avLst/>
          </a:prstGeom>
        </p:spPr>
        <p:txBody>
          <a:bodyPr lIns="0" tIns="0" rIns="0" bIns="0" rtlCol="0" anchor="t">
            <a:spAutoFit/>
          </a:bodyPr>
          <a:lstStyle/>
          <a:p>
            <a:pPr algn="ctr">
              <a:lnSpc>
                <a:spcPts val="2915"/>
              </a:lnSpc>
            </a:pPr>
            <a:r>
              <a:rPr lang="en-US" sz="2082" spc="1665">
                <a:solidFill>
                  <a:srgbClr val="FFFFFF"/>
                </a:solidFill>
                <a:latin typeface="Open Sans"/>
              </a:rPr>
              <a:t>WHERE WORDS FAIL, MSIC SPEAKS</a:t>
            </a:r>
          </a:p>
          <a:p>
            <a:pPr algn="ctr">
              <a:lnSpc>
                <a:spcPts val="2915"/>
              </a:lnSpc>
              <a:spcBef>
                <a:spcPct val="0"/>
              </a:spcBef>
            </a:pPr>
            <a:endParaRPr lang="en-US" sz="2082" spc="1665">
              <a:solidFill>
                <a:srgbClr val="FFFFFF"/>
              </a:solidFill>
              <a:latin typeface="Open Sans"/>
            </a:endParaRPr>
          </a:p>
        </p:txBody>
      </p:sp>
      <p:pic>
        <p:nvPicPr>
          <p:cNvPr id="12" name="Picture 12"/>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56154" y="8754973"/>
            <a:ext cx="1116574" cy="1116574"/>
          </a:xfrm>
          <a:prstGeom prst="rect">
            <a:avLst/>
          </a:prstGeom>
        </p:spPr>
      </p:pic>
      <p:pic>
        <p:nvPicPr>
          <p:cNvPr id="13" name="Picture 13"/>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6645872" y="8645053"/>
            <a:ext cx="1116574" cy="1116574"/>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786" b="7786"/>
          <a:stretch>
            <a:fillRect/>
          </a:stretch>
        </p:blipFill>
        <p:spPr>
          <a:xfrm>
            <a:off x="0" y="0"/>
            <a:ext cx="18288000" cy="10287000"/>
          </a:xfrm>
          <a:prstGeom prst="rect">
            <a:avLst/>
          </a:prstGeom>
        </p:spPr>
      </p:pic>
      <p:grpSp>
        <p:nvGrpSpPr>
          <p:cNvPr id="3" name="Group 3"/>
          <p:cNvGrpSpPr>
            <a:grpSpLocks noChangeAspect="1"/>
          </p:cNvGrpSpPr>
          <p:nvPr/>
        </p:nvGrpSpPr>
        <p:grpSpPr>
          <a:xfrm>
            <a:off x="0" y="0"/>
            <a:ext cx="5760720" cy="10287000"/>
            <a:chOff x="0" y="0"/>
            <a:chExt cx="3556000" cy="6350000"/>
          </a:xfrm>
        </p:grpSpPr>
        <p:sp>
          <p:nvSpPr>
            <p:cNvPr id="4" name="Freeform 4"/>
            <p:cNvSpPr/>
            <p:nvPr/>
          </p:nvSpPr>
          <p:spPr>
            <a:xfrm>
              <a:off x="1511300" y="0"/>
              <a:ext cx="2044700" cy="3200400"/>
            </a:xfrm>
            <a:custGeom>
              <a:avLst/>
              <a:gdLst/>
              <a:ahLst/>
              <a:cxnLst/>
              <a:rect l="l" t="t" r="r" b="b"/>
              <a:pathLst>
                <a:path w="2044700" h="3200400">
                  <a:moveTo>
                    <a:pt x="2044700" y="0"/>
                  </a:moveTo>
                  <a:lnTo>
                    <a:pt x="2044700" y="3200400"/>
                  </a:lnTo>
                  <a:lnTo>
                    <a:pt x="0" y="3200400"/>
                  </a:lnTo>
                  <a:lnTo>
                    <a:pt x="50800" y="3050540"/>
                  </a:lnTo>
                  <a:cubicBezTo>
                    <a:pt x="50800" y="3050540"/>
                    <a:pt x="25400" y="3035300"/>
                    <a:pt x="50800" y="3009900"/>
                  </a:cubicBezTo>
                  <a:cubicBezTo>
                    <a:pt x="76200" y="2984500"/>
                    <a:pt x="25400" y="2882900"/>
                    <a:pt x="25400" y="2882900"/>
                  </a:cubicBezTo>
                  <a:cubicBezTo>
                    <a:pt x="25400" y="2882900"/>
                    <a:pt x="38100" y="2781300"/>
                    <a:pt x="53340" y="2758440"/>
                  </a:cubicBezTo>
                  <a:cubicBezTo>
                    <a:pt x="68580" y="2735580"/>
                    <a:pt x="104140" y="2522220"/>
                    <a:pt x="104140" y="2522220"/>
                  </a:cubicBezTo>
                  <a:cubicBezTo>
                    <a:pt x="157480" y="2401570"/>
                    <a:pt x="127000" y="2388870"/>
                    <a:pt x="116840" y="2296160"/>
                  </a:cubicBezTo>
                  <a:cubicBezTo>
                    <a:pt x="106680" y="2203450"/>
                    <a:pt x="114300" y="2134870"/>
                    <a:pt x="119380" y="2115820"/>
                  </a:cubicBezTo>
                  <a:cubicBezTo>
                    <a:pt x="124460" y="2096770"/>
                    <a:pt x="165100" y="1969770"/>
                    <a:pt x="190500" y="1931670"/>
                  </a:cubicBezTo>
                  <a:cubicBezTo>
                    <a:pt x="215900" y="1893570"/>
                    <a:pt x="152400" y="1753870"/>
                    <a:pt x="134620" y="1690370"/>
                  </a:cubicBezTo>
                  <a:cubicBezTo>
                    <a:pt x="116840" y="1626870"/>
                    <a:pt x="127000" y="1614170"/>
                    <a:pt x="130810" y="1565910"/>
                  </a:cubicBezTo>
                  <a:cubicBezTo>
                    <a:pt x="134620" y="1517650"/>
                    <a:pt x="114300" y="1498600"/>
                    <a:pt x="101600" y="1498600"/>
                  </a:cubicBezTo>
                  <a:cubicBezTo>
                    <a:pt x="88900" y="1498600"/>
                    <a:pt x="119380" y="1370330"/>
                    <a:pt x="119380" y="1370330"/>
                  </a:cubicBezTo>
                  <a:cubicBezTo>
                    <a:pt x="119380" y="1370330"/>
                    <a:pt x="127000" y="1244600"/>
                    <a:pt x="132080" y="1203960"/>
                  </a:cubicBezTo>
                  <a:cubicBezTo>
                    <a:pt x="137160" y="1163320"/>
                    <a:pt x="127000" y="1168400"/>
                    <a:pt x="120650" y="1122680"/>
                  </a:cubicBezTo>
                  <a:cubicBezTo>
                    <a:pt x="114300" y="1076960"/>
                    <a:pt x="127000" y="1054100"/>
                    <a:pt x="127000" y="1016000"/>
                  </a:cubicBezTo>
                  <a:cubicBezTo>
                    <a:pt x="127000" y="977900"/>
                    <a:pt x="132080" y="806450"/>
                    <a:pt x="132080" y="806450"/>
                  </a:cubicBezTo>
                  <a:cubicBezTo>
                    <a:pt x="132080" y="806450"/>
                    <a:pt x="127000" y="673100"/>
                    <a:pt x="124460" y="561340"/>
                  </a:cubicBezTo>
                  <a:cubicBezTo>
                    <a:pt x="121920" y="449580"/>
                    <a:pt x="114300" y="444500"/>
                    <a:pt x="101600" y="393700"/>
                  </a:cubicBezTo>
                  <a:cubicBezTo>
                    <a:pt x="88900" y="342900"/>
                    <a:pt x="76200" y="304800"/>
                    <a:pt x="76200" y="304800"/>
                  </a:cubicBezTo>
                  <a:lnTo>
                    <a:pt x="76200" y="229870"/>
                  </a:lnTo>
                  <a:lnTo>
                    <a:pt x="76200" y="88900"/>
                  </a:lnTo>
                  <a:lnTo>
                    <a:pt x="101600" y="0"/>
                  </a:lnTo>
                  <a:lnTo>
                    <a:pt x="2044700" y="0"/>
                  </a:lnTo>
                  <a:close/>
                </a:path>
              </a:pathLst>
            </a:custGeom>
            <a:blipFill>
              <a:blip r:embed="rId3"/>
              <a:stretch>
                <a:fillRect l="-67685" r="-67685"/>
              </a:stretch>
            </a:blipFill>
          </p:spPr>
        </p:sp>
        <p:sp>
          <p:nvSpPr>
            <p:cNvPr id="5" name="Freeform 5"/>
            <p:cNvSpPr/>
            <p:nvPr/>
          </p:nvSpPr>
          <p:spPr>
            <a:xfrm>
              <a:off x="0" y="0"/>
              <a:ext cx="1714500" cy="6350000"/>
            </a:xfrm>
            <a:custGeom>
              <a:avLst/>
              <a:gdLst/>
              <a:ahLst/>
              <a:cxnLst/>
              <a:rect l="l" t="t" r="r" b="b"/>
              <a:pathLst>
                <a:path w="1714500" h="6350000">
                  <a:moveTo>
                    <a:pt x="1689100" y="1930400"/>
                  </a:moveTo>
                  <a:cubicBezTo>
                    <a:pt x="1663700" y="1993900"/>
                    <a:pt x="1612900" y="2159000"/>
                    <a:pt x="1612900" y="2209800"/>
                  </a:cubicBezTo>
                  <a:cubicBezTo>
                    <a:pt x="1612900" y="2260600"/>
                    <a:pt x="1663700" y="2400300"/>
                    <a:pt x="1638300" y="2451100"/>
                  </a:cubicBezTo>
                  <a:cubicBezTo>
                    <a:pt x="1612900" y="2501900"/>
                    <a:pt x="1587500" y="2654300"/>
                    <a:pt x="1574800" y="2717800"/>
                  </a:cubicBezTo>
                  <a:cubicBezTo>
                    <a:pt x="1562100" y="2781300"/>
                    <a:pt x="1524000" y="2857500"/>
                    <a:pt x="1536700" y="2882900"/>
                  </a:cubicBezTo>
                  <a:cubicBezTo>
                    <a:pt x="1549400" y="2908300"/>
                    <a:pt x="1574800" y="2984500"/>
                    <a:pt x="1562100" y="3009900"/>
                  </a:cubicBezTo>
                  <a:cubicBezTo>
                    <a:pt x="1557020" y="3018790"/>
                    <a:pt x="1549400" y="3027680"/>
                    <a:pt x="1541780" y="3039110"/>
                  </a:cubicBezTo>
                  <a:cubicBezTo>
                    <a:pt x="1545590" y="3054350"/>
                    <a:pt x="1543050" y="3073400"/>
                    <a:pt x="1516380" y="3088640"/>
                  </a:cubicBezTo>
                  <a:cubicBezTo>
                    <a:pt x="1513840" y="3098800"/>
                    <a:pt x="1511300" y="3110230"/>
                    <a:pt x="1511300" y="3124200"/>
                  </a:cubicBezTo>
                  <a:cubicBezTo>
                    <a:pt x="1511300" y="3187700"/>
                    <a:pt x="1511300" y="3200400"/>
                    <a:pt x="1511300" y="3200400"/>
                  </a:cubicBezTo>
                  <a:cubicBezTo>
                    <a:pt x="1511300" y="3200400"/>
                    <a:pt x="1498600" y="3225800"/>
                    <a:pt x="1511300" y="3238500"/>
                  </a:cubicBezTo>
                  <a:cubicBezTo>
                    <a:pt x="1524000" y="3251200"/>
                    <a:pt x="1511300" y="3251200"/>
                    <a:pt x="1511300" y="3276600"/>
                  </a:cubicBezTo>
                  <a:cubicBezTo>
                    <a:pt x="1511300" y="3302000"/>
                    <a:pt x="1524000" y="3340100"/>
                    <a:pt x="1485900" y="3416300"/>
                  </a:cubicBezTo>
                  <a:cubicBezTo>
                    <a:pt x="1447800" y="3492500"/>
                    <a:pt x="1435100" y="3517900"/>
                    <a:pt x="1447800" y="3556000"/>
                  </a:cubicBezTo>
                  <a:cubicBezTo>
                    <a:pt x="1460500" y="3594100"/>
                    <a:pt x="1485900" y="3644900"/>
                    <a:pt x="1473200" y="3695700"/>
                  </a:cubicBezTo>
                  <a:cubicBezTo>
                    <a:pt x="1460500" y="3746500"/>
                    <a:pt x="1447800" y="3797300"/>
                    <a:pt x="1460500" y="3835400"/>
                  </a:cubicBezTo>
                  <a:cubicBezTo>
                    <a:pt x="1473200" y="3873500"/>
                    <a:pt x="1460500" y="3911600"/>
                    <a:pt x="1498600" y="3962400"/>
                  </a:cubicBezTo>
                  <a:cubicBezTo>
                    <a:pt x="1536700" y="4013200"/>
                    <a:pt x="1549400" y="4064000"/>
                    <a:pt x="1536700" y="4089400"/>
                  </a:cubicBezTo>
                  <a:cubicBezTo>
                    <a:pt x="1524000" y="4114800"/>
                    <a:pt x="1524000" y="4152900"/>
                    <a:pt x="1549400" y="4191000"/>
                  </a:cubicBezTo>
                  <a:cubicBezTo>
                    <a:pt x="1574800" y="4229100"/>
                    <a:pt x="1587500" y="4279900"/>
                    <a:pt x="1587500" y="4318000"/>
                  </a:cubicBezTo>
                  <a:cubicBezTo>
                    <a:pt x="1587500" y="4356100"/>
                    <a:pt x="1574800" y="4432300"/>
                    <a:pt x="1587500" y="4470400"/>
                  </a:cubicBezTo>
                  <a:cubicBezTo>
                    <a:pt x="1600200" y="4508500"/>
                    <a:pt x="1600200" y="4559300"/>
                    <a:pt x="1600200" y="4559300"/>
                  </a:cubicBezTo>
                  <a:cubicBezTo>
                    <a:pt x="1600200" y="4559300"/>
                    <a:pt x="1612900" y="4597400"/>
                    <a:pt x="1612900" y="4622800"/>
                  </a:cubicBezTo>
                  <a:cubicBezTo>
                    <a:pt x="1612900" y="4648200"/>
                    <a:pt x="1663700" y="4673600"/>
                    <a:pt x="1651000" y="4699000"/>
                  </a:cubicBezTo>
                  <a:cubicBezTo>
                    <a:pt x="1638300" y="4724400"/>
                    <a:pt x="1651000" y="4737100"/>
                    <a:pt x="1663700" y="4762500"/>
                  </a:cubicBezTo>
                  <a:cubicBezTo>
                    <a:pt x="1676400" y="4787900"/>
                    <a:pt x="1676400" y="4800600"/>
                    <a:pt x="1663700" y="4851400"/>
                  </a:cubicBezTo>
                  <a:cubicBezTo>
                    <a:pt x="1651000" y="4902200"/>
                    <a:pt x="1638300" y="4991100"/>
                    <a:pt x="1638300" y="5016500"/>
                  </a:cubicBezTo>
                  <a:cubicBezTo>
                    <a:pt x="1638300" y="5041900"/>
                    <a:pt x="1612900" y="5194300"/>
                    <a:pt x="1625600" y="5219700"/>
                  </a:cubicBezTo>
                  <a:cubicBezTo>
                    <a:pt x="1638300" y="5245100"/>
                    <a:pt x="1663700" y="5359400"/>
                    <a:pt x="1663700" y="5422900"/>
                  </a:cubicBezTo>
                  <a:cubicBezTo>
                    <a:pt x="1663700" y="5486400"/>
                    <a:pt x="1625600" y="5549900"/>
                    <a:pt x="1638300" y="5575300"/>
                  </a:cubicBezTo>
                  <a:cubicBezTo>
                    <a:pt x="1651000" y="5600700"/>
                    <a:pt x="1676400" y="5651500"/>
                    <a:pt x="1676400" y="5702300"/>
                  </a:cubicBezTo>
                  <a:cubicBezTo>
                    <a:pt x="1676400" y="5753100"/>
                    <a:pt x="1663700" y="5803900"/>
                    <a:pt x="1663700" y="5816600"/>
                  </a:cubicBezTo>
                  <a:cubicBezTo>
                    <a:pt x="1663700" y="5829300"/>
                    <a:pt x="1689100" y="5829300"/>
                    <a:pt x="1676400" y="5867400"/>
                  </a:cubicBezTo>
                  <a:cubicBezTo>
                    <a:pt x="1663700" y="5905500"/>
                    <a:pt x="1676400" y="5943600"/>
                    <a:pt x="1663700" y="5994400"/>
                  </a:cubicBezTo>
                  <a:cubicBezTo>
                    <a:pt x="1663700" y="5994400"/>
                    <a:pt x="1663700" y="6007100"/>
                    <a:pt x="1676400" y="6045200"/>
                  </a:cubicBezTo>
                  <a:cubicBezTo>
                    <a:pt x="1689100" y="6083300"/>
                    <a:pt x="1689100" y="6273800"/>
                    <a:pt x="1651000" y="6350000"/>
                  </a:cubicBezTo>
                  <a:lnTo>
                    <a:pt x="0" y="6350000"/>
                  </a:lnTo>
                  <a:lnTo>
                    <a:pt x="0" y="0"/>
                  </a:lnTo>
                  <a:lnTo>
                    <a:pt x="1574800" y="0"/>
                  </a:lnTo>
                  <a:cubicBezTo>
                    <a:pt x="1574800" y="0"/>
                    <a:pt x="1574800" y="88900"/>
                    <a:pt x="1574800" y="152400"/>
                  </a:cubicBezTo>
                  <a:cubicBezTo>
                    <a:pt x="1574800" y="215900"/>
                    <a:pt x="1562100" y="279400"/>
                    <a:pt x="1574800" y="304800"/>
                  </a:cubicBezTo>
                  <a:cubicBezTo>
                    <a:pt x="1587500" y="330200"/>
                    <a:pt x="1600200" y="355600"/>
                    <a:pt x="1612900" y="393700"/>
                  </a:cubicBezTo>
                  <a:cubicBezTo>
                    <a:pt x="1625600" y="431800"/>
                    <a:pt x="1638300" y="482600"/>
                    <a:pt x="1638300" y="520700"/>
                  </a:cubicBezTo>
                  <a:cubicBezTo>
                    <a:pt x="1638300" y="558800"/>
                    <a:pt x="1625600" y="660400"/>
                    <a:pt x="1638300" y="723900"/>
                  </a:cubicBezTo>
                  <a:cubicBezTo>
                    <a:pt x="1651000" y="787400"/>
                    <a:pt x="1638300" y="914400"/>
                    <a:pt x="1638300" y="914400"/>
                  </a:cubicBezTo>
                  <a:cubicBezTo>
                    <a:pt x="1638300" y="914400"/>
                    <a:pt x="1638300" y="1016000"/>
                    <a:pt x="1638300" y="1054100"/>
                  </a:cubicBezTo>
                  <a:cubicBezTo>
                    <a:pt x="1638300" y="1092200"/>
                    <a:pt x="1625600" y="1104900"/>
                    <a:pt x="1638300" y="1168400"/>
                  </a:cubicBezTo>
                  <a:cubicBezTo>
                    <a:pt x="1651000" y="1231900"/>
                    <a:pt x="1625600" y="1409700"/>
                    <a:pt x="1625600" y="1409700"/>
                  </a:cubicBezTo>
                  <a:cubicBezTo>
                    <a:pt x="1625600" y="1409700"/>
                    <a:pt x="1600200" y="1460500"/>
                    <a:pt x="1625600" y="1498600"/>
                  </a:cubicBezTo>
                  <a:cubicBezTo>
                    <a:pt x="1651000" y="1536700"/>
                    <a:pt x="1638300" y="1612900"/>
                    <a:pt x="1638300" y="1612900"/>
                  </a:cubicBezTo>
                  <a:lnTo>
                    <a:pt x="1663700" y="1752600"/>
                  </a:lnTo>
                  <a:cubicBezTo>
                    <a:pt x="1663700" y="1752600"/>
                    <a:pt x="1714500" y="1866900"/>
                    <a:pt x="1689100" y="1930400"/>
                  </a:cubicBezTo>
                  <a:close/>
                </a:path>
              </a:pathLst>
            </a:custGeom>
            <a:blipFill>
              <a:blip r:embed="rId4"/>
              <a:stretch>
                <a:fillRect l="-92708" r="-56711"/>
              </a:stretch>
            </a:blipFill>
          </p:spPr>
        </p:sp>
        <p:sp>
          <p:nvSpPr>
            <p:cNvPr id="6" name="Freeform 6"/>
            <p:cNvSpPr/>
            <p:nvPr/>
          </p:nvSpPr>
          <p:spPr>
            <a:xfrm>
              <a:off x="1422400" y="3200400"/>
              <a:ext cx="2133600" cy="1625600"/>
            </a:xfrm>
            <a:custGeom>
              <a:avLst/>
              <a:gdLst/>
              <a:ahLst/>
              <a:cxnLst/>
              <a:rect l="l" t="t" r="r" b="b"/>
              <a:pathLst>
                <a:path w="2133600" h="1625600">
                  <a:moveTo>
                    <a:pt x="2133600" y="0"/>
                  </a:moveTo>
                  <a:lnTo>
                    <a:pt x="2133600" y="1625600"/>
                  </a:lnTo>
                  <a:lnTo>
                    <a:pt x="1079500" y="1625600"/>
                  </a:lnTo>
                  <a:lnTo>
                    <a:pt x="247650" y="1625600"/>
                  </a:lnTo>
                  <a:cubicBezTo>
                    <a:pt x="247650" y="1625600"/>
                    <a:pt x="254000" y="1536700"/>
                    <a:pt x="228600" y="1498600"/>
                  </a:cubicBezTo>
                  <a:cubicBezTo>
                    <a:pt x="203200" y="1460500"/>
                    <a:pt x="190500" y="1422400"/>
                    <a:pt x="177800" y="1358900"/>
                  </a:cubicBezTo>
                  <a:cubicBezTo>
                    <a:pt x="165100" y="1295400"/>
                    <a:pt x="190500" y="1270000"/>
                    <a:pt x="190500" y="1257300"/>
                  </a:cubicBezTo>
                  <a:cubicBezTo>
                    <a:pt x="190500" y="1244600"/>
                    <a:pt x="190500" y="1143000"/>
                    <a:pt x="190500" y="1117600"/>
                  </a:cubicBezTo>
                  <a:cubicBezTo>
                    <a:pt x="190500" y="1092200"/>
                    <a:pt x="139700" y="1016000"/>
                    <a:pt x="115570" y="969010"/>
                  </a:cubicBezTo>
                  <a:cubicBezTo>
                    <a:pt x="91440" y="922020"/>
                    <a:pt x="114300" y="889000"/>
                    <a:pt x="115570" y="838200"/>
                  </a:cubicBezTo>
                  <a:cubicBezTo>
                    <a:pt x="116840" y="787400"/>
                    <a:pt x="101600" y="774700"/>
                    <a:pt x="101600" y="774700"/>
                  </a:cubicBezTo>
                  <a:cubicBezTo>
                    <a:pt x="101600" y="774700"/>
                    <a:pt x="88900" y="723900"/>
                    <a:pt x="76200" y="698500"/>
                  </a:cubicBezTo>
                  <a:cubicBezTo>
                    <a:pt x="63500" y="673100"/>
                    <a:pt x="50800" y="571500"/>
                    <a:pt x="50800" y="558800"/>
                  </a:cubicBezTo>
                  <a:cubicBezTo>
                    <a:pt x="50800" y="546100"/>
                    <a:pt x="76200" y="495300"/>
                    <a:pt x="76200" y="457200"/>
                  </a:cubicBezTo>
                  <a:cubicBezTo>
                    <a:pt x="76200" y="419100"/>
                    <a:pt x="50800" y="381000"/>
                    <a:pt x="25400" y="355600"/>
                  </a:cubicBezTo>
                  <a:cubicBezTo>
                    <a:pt x="0" y="330200"/>
                    <a:pt x="38100" y="266700"/>
                    <a:pt x="53340" y="236220"/>
                  </a:cubicBezTo>
                  <a:cubicBezTo>
                    <a:pt x="68580" y="205740"/>
                    <a:pt x="88900" y="152400"/>
                    <a:pt x="88900" y="140970"/>
                  </a:cubicBezTo>
                  <a:cubicBezTo>
                    <a:pt x="88900" y="129540"/>
                    <a:pt x="88900" y="76200"/>
                    <a:pt x="88900" y="76200"/>
                  </a:cubicBezTo>
                  <a:lnTo>
                    <a:pt x="88900" y="38100"/>
                  </a:lnTo>
                  <a:cubicBezTo>
                    <a:pt x="63500" y="0"/>
                    <a:pt x="88900" y="0"/>
                    <a:pt x="88900" y="0"/>
                  </a:cubicBezTo>
                  <a:lnTo>
                    <a:pt x="2133600" y="0"/>
                  </a:lnTo>
                  <a:close/>
                </a:path>
              </a:pathLst>
            </a:custGeom>
            <a:blipFill>
              <a:blip r:embed="rId5"/>
              <a:stretch>
                <a:fillRect l="-7634" r="-7634"/>
              </a:stretch>
            </a:blipFill>
          </p:spPr>
        </p:sp>
        <p:sp>
          <p:nvSpPr>
            <p:cNvPr id="7" name="Freeform 7"/>
            <p:cNvSpPr/>
            <p:nvPr/>
          </p:nvSpPr>
          <p:spPr>
            <a:xfrm>
              <a:off x="1625600" y="4826000"/>
              <a:ext cx="1930400" cy="1524000"/>
            </a:xfrm>
            <a:custGeom>
              <a:avLst/>
              <a:gdLst/>
              <a:ahLst/>
              <a:cxnLst/>
              <a:rect l="l" t="t" r="r" b="b"/>
              <a:pathLst>
                <a:path w="1930400" h="1524000">
                  <a:moveTo>
                    <a:pt x="1930400" y="0"/>
                  </a:moveTo>
                  <a:lnTo>
                    <a:pt x="1930400" y="1524000"/>
                  </a:lnTo>
                  <a:lnTo>
                    <a:pt x="25400" y="1524000"/>
                  </a:lnTo>
                  <a:cubicBezTo>
                    <a:pt x="25400" y="1524000"/>
                    <a:pt x="63500" y="1409700"/>
                    <a:pt x="76200" y="1384300"/>
                  </a:cubicBezTo>
                  <a:cubicBezTo>
                    <a:pt x="88900" y="1358900"/>
                    <a:pt x="63500" y="1257300"/>
                    <a:pt x="76200" y="1231900"/>
                  </a:cubicBezTo>
                  <a:cubicBezTo>
                    <a:pt x="88900" y="1206500"/>
                    <a:pt x="50800" y="1117600"/>
                    <a:pt x="50800" y="1117600"/>
                  </a:cubicBezTo>
                  <a:cubicBezTo>
                    <a:pt x="50800" y="1117600"/>
                    <a:pt x="38100" y="990600"/>
                    <a:pt x="50800" y="952500"/>
                  </a:cubicBezTo>
                  <a:cubicBezTo>
                    <a:pt x="63500" y="914400"/>
                    <a:pt x="50800" y="889000"/>
                    <a:pt x="50800" y="876300"/>
                  </a:cubicBezTo>
                  <a:cubicBezTo>
                    <a:pt x="50800" y="863600"/>
                    <a:pt x="25400" y="787400"/>
                    <a:pt x="25400" y="749300"/>
                  </a:cubicBezTo>
                  <a:cubicBezTo>
                    <a:pt x="25400" y="711200"/>
                    <a:pt x="38100" y="660400"/>
                    <a:pt x="50800" y="622300"/>
                  </a:cubicBezTo>
                  <a:cubicBezTo>
                    <a:pt x="63500" y="584200"/>
                    <a:pt x="38100" y="520700"/>
                    <a:pt x="38100" y="520700"/>
                  </a:cubicBezTo>
                  <a:lnTo>
                    <a:pt x="12700" y="355600"/>
                  </a:lnTo>
                  <a:lnTo>
                    <a:pt x="12700" y="304800"/>
                  </a:lnTo>
                  <a:cubicBezTo>
                    <a:pt x="0" y="304800"/>
                    <a:pt x="25400" y="190500"/>
                    <a:pt x="38100" y="152400"/>
                  </a:cubicBezTo>
                  <a:cubicBezTo>
                    <a:pt x="50800" y="114300"/>
                    <a:pt x="71120" y="0"/>
                    <a:pt x="71120" y="0"/>
                  </a:cubicBezTo>
                  <a:lnTo>
                    <a:pt x="1930400" y="0"/>
                  </a:lnTo>
                  <a:close/>
                </a:path>
              </a:pathLst>
            </a:custGeom>
            <a:blipFill>
              <a:blip r:embed="rId6"/>
              <a:stretch>
                <a:fillRect l="-9644" r="-9644"/>
              </a:stretch>
            </a:blipFill>
          </p:spPr>
        </p:sp>
        <p:sp>
          <p:nvSpPr>
            <p:cNvPr id="8" name="Freeform 8"/>
            <p:cNvSpPr/>
            <p:nvPr/>
          </p:nvSpPr>
          <p:spPr>
            <a:xfrm>
              <a:off x="1422400" y="0"/>
              <a:ext cx="355600" cy="6350000"/>
            </a:xfrm>
            <a:custGeom>
              <a:avLst/>
              <a:gdLst/>
              <a:ahLst/>
              <a:cxnLst/>
              <a:rect l="l" t="t" r="r" b="b"/>
              <a:pathLst>
                <a:path w="355600" h="6350000">
                  <a:moveTo>
                    <a:pt x="355600" y="6350000"/>
                  </a:moveTo>
                  <a:lnTo>
                    <a:pt x="0" y="6350000"/>
                  </a:lnTo>
                  <a:lnTo>
                    <a:pt x="0" y="0"/>
                  </a:lnTo>
                  <a:lnTo>
                    <a:pt x="355600" y="0"/>
                  </a:lnTo>
                  <a:lnTo>
                    <a:pt x="355600" y="6350000"/>
                  </a:lnTo>
                  <a:close/>
                </a:path>
              </a:pathLst>
            </a:custGeom>
            <a:blipFill>
              <a:blip r:embed="rId7"/>
              <a:stretch>
                <a:fillRect l="-38582" r="-64542"/>
              </a:stretch>
            </a:blipFill>
          </p:spPr>
        </p:sp>
      </p:grpSp>
      <p:pic>
        <p:nvPicPr>
          <p:cNvPr id="9" name="Picture 9"/>
          <p:cNvPicPr>
            <a:picLocks noChangeAspect="1"/>
          </p:cNvPicPr>
          <p:nvPr/>
        </p:nvPicPr>
        <p:blipFill>
          <a:blip r:embed="rId8"/>
          <a:srcRect/>
          <a:stretch>
            <a:fillRect/>
          </a:stretch>
        </p:blipFill>
        <p:spPr>
          <a:xfrm rot="-10345600">
            <a:off x="11032512" y="-1059319"/>
            <a:ext cx="10985533" cy="2118639"/>
          </a:xfrm>
          <a:prstGeom prst="rect">
            <a:avLst/>
          </a:prstGeom>
        </p:spPr>
      </p:pic>
      <p:pic>
        <p:nvPicPr>
          <p:cNvPr id="10" name="Picture 10"/>
          <p:cNvPicPr>
            <a:picLocks noChangeAspect="1"/>
          </p:cNvPicPr>
          <p:nvPr/>
        </p:nvPicPr>
        <p:blipFill>
          <a:blip r:embed="rId9"/>
          <a:srcRect/>
          <a:stretch>
            <a:fillRect/>
          </a:stretch>
        </p:blipFill>
        <p:spPr>
          <a:xfrm rot="136992">
            <a:off x="-4543530" y="8824843"/>
            <a:ext cx="13194124" cy="2886215"/>
          </a:xfrm>
          <a:prstGeom prst="rect">
            <a:avLst/>
          </a:prstGeom>
        </p:spPr>
      </p:pic>
      <p:sp>
        <p:nvSpPr>
          <p:cNvPr id="11" name="TextBox 11"/>
          <p:cNvSpPr txBox="1"/>
          <p:nvPr/>
        </p:nvSpPr>
        <p:spPr>
          <a:xfrm>
            <a:off x="7525484" y="1725376"/>
            <a:ext cx="8999795" cy="1172885"/>
          </a:xfrm>
          <a:prstGeom prst="rect">
            <a:avLst/>
          </a:prstGeom>
        </p:spPr>
        <p:txBody>
          <a:bodyPr lIns="0" tIns="0" rIns="0" bIns="0" rtlCol="0" anchor="t">
            <a:spAutoFit/>
          </a:bodyPr>
          <a:lstStyle/>
          <a:p>
            <a:pPr>
              <a:lnSpc>
                <a:spcPts val="10499"/>
              </a:lnSpc>
              <a:spcBef>
                <a:spcPct val="0"/>
              </a:spcBef>
            </a:pPr>
            <a:r>
              <a:rPr lang="en-US" sz="7499" dirty="0">
                <a:solidFill>
                  <a:srgbClr val="FFFFFF"/>
                </a:solidFill>
                <a:latin typeface="Bebas Neue Bold"/>
              </a:rPr>
              <a:t>recruitment</a:t>
            </a:r>
          </a:p>
        </p:txBody>
      </p:sp>
      <p:sp>
        <p:nvSpPr>
          <p:cNvPr id="12" name="TextBox 12"/>
          <p:cNvSpPr txBox="1"/>
          <p:nvPr/>
        </p:nvSpPr>
        <p:spPr>
          <a:xfrm>
            <a:off x="7525484" y="2699300"/>
            <a:ext cx="8999795" cy="1172885"/>
          </a:xfrm>
          <a:prstGeom prst="rect">
            <a:avLst/>
          </a:prstGeom>
        </p:spPr>
        <p:txBody>
          <a:bodyPr lIns="0" tIns="0" rIns="0" bIns="0" rtlCol="0" anchor="t">
            <a:spAutoFit/>
          </a:bodyPr>
          <a:lstStyle/>
          <a:p>
            <a:pPr>
              <a:lnSpc>
                <a:spcPts val="10499"/>
              </a:lnSpc>
              <a:spcBef>
                <a:spcPct val="0"/>
              </a:spcBef>
            </a:pPr>
            <a:endParaRPr lang="en-US" sz="7499" dirty="0">
              <a:solidFill>
                <a:srgbClr val="E41F1F"/>
              </a:solidFill>
              <a:latin typeface="Bebas Neue Bold"/>
            </a:endParaRPr>
          </a:p>
        </p:txBody>
      </p:sp>
      <p:grpSp>
        <p:nvGrpSpPr>
          <p:cNvPr id="13" name="Group 13"/>
          <p:cNvGrpSpPr/>
          <p:nvPr/>
        </p:nvGrpSpPr>
        <p:grpSpPr>
          <a:xfrm>
            <a:off x="7525484" y="4798760"/>
            <a:ext cx="799087" cy="799087"/>
            <a:chOff x="0" y="0"/>
            <a:chExt cx="6350000" cy="6350000"/>
          </a:xfrm>
        </p:grpSpPr>
        <p:sp>
          <p:nvSpPr>
            <p:cNvPr id="14" name="Freeform 1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E41F1F"/>
            </a:solidFill>
          </p:spPr>
        </p:sp>
      </p:grpSp>
      <p:sp>
        <p:nvSpPr>
          <p:cNvPr id="15" name="TextBox 15"/>
          <p:cNvSpPr txBox="1"/>
          <p:nvPr/>
        </p:nvSpPr>
        <p:spPr>
          <a:xfrm>
            <a:off x="7525484" y="4940655"/>
            <a:ext cx="799087" cy="456465"/>
          </a:xfrm>
          <a:prstGeom prst="rect">
            <a:avLst/>
          </a:prstGeom>
        </p:spPr>
        <p:txBody>
          <a:bodyPr lIns="0" tIns="0" rIns="0" bIns="0" rtlCol="0" anchor="t">
            <a:spAutoFit/>
          </a:bodyPr>
          <a:lstStyle/>
          <a:p>
            <a:pPr algn="ctr">
              <a:lnSpc>
                <a:spcPts val="3715"/>
              </a:lnSpc>
              <a:spcBef>
                <a:spcPct val="0"/>
              </a:spcBef>
            </a:pPr>
            <a:r>
              <a:rPr lang="en-US" sz="2653">
                <a:solidFill>
                  <a:srgbClr val="FFFFFF"/>
                </a:solidFill>
                <a:latin typeface="Open Sans Bold"/>
              </a:rPr>
              <a:t>1</a:t>
            </a:r>
          </a:p>
        </p:txBody>
      </p:sp>
      <p:sp>
        <p:nvSpPr>
          <p:cNvPr id="16" name="TextBox 16"/>
          <p:cNvSpPr txBox="1"/>
          <p:nvPr/>
        </p:nvSpPr>
        <p:spPr>
          <a:xfrm>
            <a:off x="8702849" y="4847911"/>
            <a:ext cx="2930188" cy="1118640"/>
          </a:xfrm>
          <a:prstGeom prst="rect">
            <a:avLst/>
          </a:prstGeom>
        </p:spPr>
        <p:txBody>
          <a:bodyPr lIns="0" tIns="0" rIns="0" bIns="0" rtlCol="0" anchor="t">
            <a:spAutoFit/>
          </a:bodyPr>
          <a:lstStyle/>
          <a:p>
            <a:pPr>
              <a:lnSpc>
                <a:spcPts val="2239"/>
              </a:lnSpc>
              <a:spcBef>
                <a:spcPct val="0"/>
              </a:spcBef>
            </a:pPr>
            <a:r>
              <a:rPr lang="en-IN" sz="1800" dirty="0">
                <a:solidFill>
                  <a:schemeClr val="bg1"/>
                </a:solidFill>
                <a:effectLst/>
                <a:latin typeface="Calibri" panose="020F0502020204030204" pitchFamily="34" charset="0"/>
                <a:ea typeface="Calibri" panose="020F0502020204030204" pitchFamily="34" charset="0"/>
              </a:rPr>
              <a:t>People will be segregated according to their skills and dedication into two groups i.e. performers and learners</a:t>
            </a:r>
            <a:endParaRPr lang="en-US" sz="1599" dirty="0">
              <a:solidFill>
                <a:schemeClr val="bg1"/>
              </a:solidFill>
              <a:latin typeface="Open Sans"/>
            </a:endParaRPr>
          </a:p>
        </p:txBody>
      </p:sp>
      <p:grpSp>
        <p:nvGrpSpPr>
          <p:cNvPr id="17" name="Group 17"/>
          <p:cNvGrpSpPr/>
          <p:nvPr/>
        </p:nvGrpSpPr>
        <p:grpSpPr>
          <a:xfrm>
            <a:off x="12661750" y="4798760"/>
            <a:ext cx="799087" cy="799087"/>
            <a:chOff x="0" y="0"/>
            <a:chExt cx="6350000" cy="6350000"/>
          </a:xfrm>
        </p:grpSpPr>
        <p:sp>
          <p:nvSpPr>
            <p:cNvPr id="18" name="Freeform 1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E41F1F"/>
            </a:solidFill>
          </p:spPr>
        </p:sp>
      </p:grpSp>
      <p:sp>
        <p:nvSpPr>
          <p:cNvPr id="19" name="TextBox 19"/>
          <p:cNvSpPr txBox="1"/>
          <p:nvPr/>
        </p:nvSpPr>
        <p:spPr>
          <a:xfrm>
            <a:off x="12661750" y="4940655"/>
            <a:ext cx="799087" cy="456465"/>
          </a:xfrm>
          <a:prstGeom prst="rect">
            <a:avLst/>
          </a:prstGeom>
        </p:spPr>
        <p:txBody>
          <a:bodyPr lIns="0" tIns="0" rIns="0" bIns="0" rtlCol="0" anchor="t">
            <a:spAutoFit/>
          </a:bodyPr>
          <a:lstStyle/>
          <a:p>
            <a:pPr algn="ctr">
              <a:lnSpc>
                <a:spcPts val="3715"/>
              </a:lnSpc>
              <a:spcBef>
                <a:spcPct val="0"/>
              </a:spcBef>
            </a:pPr>
            <a:r>
              <a:rPr lang="en-US" sz="2653">
                <a:solidFill>
                  <a:srgbClr val="FFFFFF"/>
                </a:solidFill>
                <a:latin typeface="Open Sans Bold"/>
              </a:rPr>
              <a:t>2</a:t>
            </a:r>
          </a:p>
        </p:txBody>
      </p:sp>
      <p:sp>
        <p:nvSpPr>
          <p:cNvPr id="20" name="TextBox 20"/>
          <p:cNvSpPr txBox="1"/>
          <p:nvPr/>
        </p:nvSpPr>
        <p:spPr>
          <a:xfrm>
            <a:off x="13839115" y="4847911"/>
            <a:ext cx="2930188" cy="1172309"/>
          </a:xfrm>
          <a:prstGeom prst="rect">
            <a:avLst/>
          </a:prstGeom>
        </p:spPr>
        <p:txBody>
          <a:bodyPr lIns="0" tIns="0" rIns="0" bIns="0" rtlCol="0" anchor="t">
            <a:spAutoFit/>
          </a:bodyPr>
          <a:lstStyle/>
          <a:p>
            <a:pPr lvl="0">
              <a:lnSpc>
                <a:spcPct val="107000"/>
              </a:lnSpc>
              <a:spcAft>
                <a:spcPts val="800"/>
              </a:spcAft>
            </a:pPr>
            <a:r>
              <a:rPr lang="en-IN" sz="18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The ‘Performers’ group will have multiple bands guided by a leader chosen by the convenors. </a:t>
            </a:r>
          </a:p>
        </p:txBody>
      </p:sp>
      <p:grpSp>
        <p:nvGrpSpPr>
          <p:cNvPr id="21" name="Group 21"/>
          <p:cNvGrpSpPr/>
          <p:nvPr/>
        </p:nvGrpSpPr>
        <p:grpSpPr>
          <a:xfrm>
            <a:off x="7525484" y="7000538"/>
            <a:ext cx="799087" cy="799087"/>
            <a:chOff x="0" y="0"/>
            <a:chExt cx="6350000" cy="6350000"/>
          </a:xfrm>
        </p:grpSpPr>
        <p:sp>
          <p:nvSpPr>
            <p:cNvPr id="22" name="Freeform 22"/>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E41F1F"/>
            </a:solidFill>
          </p:spPr>
        </p:sp>
      </p:grpSp>
      <p:sp>
        <p:nvSpPr>
          <p:cNvPr id="23" name="TextBox 23"/>
          <p:cNvSpPr txBox="1"/>
          <p:nvPr/>
        </p:nvSpPr>
        <p:spPr>
          <a:xfrm>
            <a:off x="7525484" y="7142433"/>
            <a:ext cx="799087" cy="456465"/>
          </a:xfrm>
          <a:prstGeom prst="rect">
            <a:avLst/>
          </a:prstGeom>
        </p:spPr>
        <p:txBody>
          <a:bodyPr lIns="0" tIns="0" rIns="0" bIns="0" rtlCol="0" anchor="t">
            <a:spAutoFit/>
          </a:bodyPr>
          <a:lstStyle/>
          <a:p>
            <a:pPr algn="ctr">
              <a:lnSpc>
                <a:spcPts val="3715"/>
              </a:lnSpc>
              <a:spcBef>
                <a:spcPct val="0"/>
              </a:spcBef>
            </a:pPr>
            <a:r>
              <a:rPr lang="en-US" sz="2653">
                <a:solidFill>
                  <a:srgbClr val="FFFFFF"/>
                </a:solidFill>
                <a:latin typeface="Open Sans Bold"/>
              </a:rPr>
              <a:t>3</a:t>
            </a:r>
          </a:p>
        </p:txBody>
      </p:sp>
      <p:sp>
        <p:nvSpPr>
          <p:cNvPr id="24" name="TextBox 24"/>
          <p:cNvSpPr txBox="1"/>
          <p:nvPr/>
        </p:nvSpPr>
        <p:spPr>
          <a:xfrm>
            <a:off x="8702849" y="7049689"/>
            <a:ext cx="2930188" cy="875945"/>
          </a:xfrm>
          <a:prstGeom prst="rect">
            <a:avLst/>
          </a:prstGeom>
        </p:spPr>
        <p:txBody>
          <a:bodyPr lIns="0" tIns="0" rIns="0" bIns="0" rtlCol="0" anchor="t">
            <a:spAutoFit/>
          </a:bodyPr>
          <a:lstStyle/>
          <a:p>
            <a:pPr lvl="0">
              <a:lnSpc>
                <a:spcPct val="107000"/>
              </a:lnSpc>
              <a:spcAft>
                <a:spcPts val="800"/>
              </a:spcAft>
            </a:pPr>
            <a:r>
              <a:rPr lang="en-IN" sz="18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Learners’ progress will be checked every week and will be given tasks regularly</a:t>
            </a: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a:t>
            </a:r>
            <a:endParaRPr lang="en-IN" sz="1800" dirty="0">
              <a:effectLst/>
              <a:latin typeface="Calibri" panose="020F0502020204030204" pitchFamily="34" charset="0"/>
              <a:ea typeface="Calibri" panose="020F0502020204030204" pitchFamily="34" charset="0"/>
              <a:cs typeface="Calibri" panose="020F0502020204030204" pitchFamily="34" charset="0"/>
            </a:endParaRPr>
          </a:p>
        </p:txBody>
      </p:sp>
      <p:grpSp>
        <p:nvGrpSpPr>
          <p:cNvPr id="25" name="Group 25"/>
          <p:cNvGrpSpPr/>
          <p:nvPr/>
        </p:nvGrpSpPr>
        <p:grpSpPr>
          <a:xfrm>
            <a:off x="12661750" y="7000538"/>
            <a:ext cx="799087" cy="799087"/>
            <a:chOff x="0" y="0"/>
            <a:chExt cx="6350000" cy="6350000"/>
          </a:xfrm>
        </p:grpSpPr>
        <p:sp>
          <p:nvSpPr>
            <p:cNvPr id="26" name="Freeform 26"/>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E41F1F"/>
            </a:solidFill>
          </p:spPr>
        </p:sp>
      </p:grpSp>
      <p:sp>
        <p:nvSpPr>
          <p:cNvPr id="27" name="TextBox 27"/>
          <p:cNvSpPr txBox="1"/>
          <p:nvPr/>
        </p:nvSpPr>
        <p:spPr>
          <a:xfrm>
            <a:off x="12661750" y="7142433"/>
            <a:ext cx="799087" cy="456465"/>
          </a:xfrm>
          <a:prstGeom prst="rect">
            <a:avLst/>
          </a:prstGeom>
        </p:spPr>
        <p:txBody>
          <a:bodyPr lIns="0" tIns="0" rIns="0" bIns="0" rtlCol="0" anchor="t">
            <a:spAutoFit/>
          </a:bodyPr>
          <a:lstStyle/>
          <a:p>
            <a:pPr algn="ctr">
              <a:lnSpc>
                <a:spcPts val="3715"/>
              </a:lnSpc>
              <a:spcBef>
                <a:spcPct val="0"/>
              </a:spcBef>
            </a:pPr>
            <a:r>
              <a:rPr lang="en-US" sz="2653" dirty="0">
                <a:solidFill>
                  <a:srgbClr val="FFFFFF"/>
                </a:solidFill>
                <a:latin typeface="Open Sans Bold"/>
              </a:rPr>
              <a:t>4</a:t>
            </a:r>
          </a:p>
        </p:txBody>
      </p:sp>
      <p:sp>
        <p:nvSpPr>
          <p:cNvPr id="28" name="TextBox 28"/>
          <p:cNvSpPr txBox="1"/>
          <p:nvPr/>
        </p:nvSpPr>
        <p:spPr>
          <a:xfrm>
            <a:off x="13839115" y="7049689"/>
            <a:ext cx="2930188" cy="875945"/>
          </a:xfrm>
          <a:prstGeom prst="rect">
            <a:avLst/>
          </a:prstGeom>
        </p:spPr>
        <p:txBody>
          <a:bodyPr lIns="0" tIns="0" rIns="0" bIns="0" rtlCol="0" anchor="t">
            <a:spAutoFit/>
          </a:bodyPr>
          <a:lstStyle/>
          <a:p>
            <a:pPr lvl="0">
              <a:lnSpc>
                <a:spcPct val="107000"/>
              </a:lnSpc>
              <a:spcAft>
                <a:spcPts val="800"/>
              </a:spcAft>
            </a:pPr>
            <a:r>
              <a:rPr lang="en-IN" sz="18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When a learner’s progress is impressive, they’ll be shifted to the ‘Performer’s group’.</a:t>
            </a:r>
          </a:p>
        </p:txBody>
      </p:sp>
      <p:pic>
        <p:nvPicPr>
          <p:cNvPr id="29" name="Picture 29"/>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5140384" y="678121"/>
            <a:ext cx="1545742" cy="1545742"/>
          </a:xfrm>
          <a:prstGeom prst="rect">
            <a:avLst/>
          </a:prstGeom>
        </p:spPr>
      </p:pic>
      <p:pic>
        <p:nvPicPr>
          <p:cNvPr id="30" name="Picture 30"/>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4987714" y="525951"/>
            <a:ext cx="1545742" cy="1545742"/>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786" b="7786"/>
          <a:stretch>
            <a:fillRect/>
          </a:stretch>
        </p:blipFill>
        <p:spPr>
          <a:xfrm>
            <a:off x="0" y="0"/>
            <a:ext cx="18288000" cy="10287000"/>
          </a:xfrm>
          <a:prstGeom prst="rect">
            <a:avLst/>
          </a:prstGeom>
        </p:spPr>
      </p:pic>
      <p:grpSp>
        <p:nvGrpSpPr>
          <p:cNvPr id="3" name="Group 3"/>
          <p:cNvGrpSpPr>
            <a:grpSpLocks noChangeAspect="1"/>
          </p:cNvGrpSpPr>
          <p:nvPr/>
        </p:nvGrpSpPr>
        <p:grpSpPr>
          <a:xfrm>
            <a:off x="-57150" y="-498470"/>
            <a:ext cx="6942769" cy="11723690"/>
            <a:chOff x="0" y="0"/>
            <a:chExt cx="3760470" cy="6350000"/>
          </a:xfrm>
        </p:grpSpPr>
        <p:sp>
          <p:nvSpPr>
            <p:cNvPr id="4" name="Freeform 4"/>
            <p:cNvSpPr/>
            <p:nvPr/>
          </p:nvSpPr>
          <p:spPr>
            <a:xfrm>
              <a:off x="0" y="0"/>
              <a:ext cx="3760470" cy="6377939"/>
            </a:xfrm>
            <a:custGeom>
              <a:avLst/>
              <a:gdLst/>
              <a:ahLst/>
              <a:cxnLst/>
              <a:rect l="l" t="t" r="r" b="b"/>
              <a:pathLst>
                <a:path w="3760470" h="6377939">
                  <a:moveTo>
                    <a:pt x="3733800" y="844550"/>
                  </a:moveTo>
                  <a:cubicBezTo>
                    <a:pt x="3707130" y="953770"/>
                    <a:pt x="3624580" y="1225550"/>
                    <a:pt x="3624580" y="1225550"/>
                  </a:cubicBezTo>
                  <a:cubicBezTo>
                    <a:pt x="3624580" y="1225550"/>
                    <a:pt x="3597910" y="1525270"/>
                    <a:pt x="3597910" y="1634490"/>
                  </a:cubicBezTo>
                  <a:cubicBezTo>
                    <a:pt x="3597910" y="1634490"/>
                    <a:pt x="3624580" y="1770380"/>
                    <a:pt x="3624580" y="1824990"/>
                  </a:cubicBezTo>
                  <a:cubicBezTo>
                    <a:pt x="3624580" y="1879600"/>
                    <a:pt x="3597910" y="2015490"/>
                    <a:pt x="3597910" y="2015490"/>
                  </a:cubicBezTo>
                  <a:lnTo>
                    <a:pt x="3624580" y="2205990"/>
                  </a:lnTo>
                  <a:cubicBezTo>
                    <a:pt x="3624580" y="2205990"/>
                    <a:pt x="3651250" y="2315210"/>
                    <a:pt x="3624580" y="2369820"/>
                  </a:cubicBezTo>
                  <a:cubicBezTo>
                    <a:pt x="3624580" y="2369820"/>
                    <a:pt x="3624580" y="2396490"/>
                    <a:pt x="3624580" y="2424430"/>
                  </a:cubicBezTo>
                  <a:cubicBezTo>
                    <a:pt x="3624580" y="2452370"/>
                    <a:pt x="3679190" y="2479040"/>
                    <a:pt x="3624580" y="2533650"/>
                  </a:cubicBezTo>
                  <a:lnTo>
                    <a:pt x="3651250" y="2669540"/>
                  </a:lnTo>
                  <a:cubicBezTo>
                    <a:pt x="3651250" y="2669540"/>
                    <a:pt x="3705860" y="2887980"/>
                    <a:pt x="3651250" y="2914650"/>
                  </a:cubicBezTo>
                  <a:cubicBezTo>
                    <a:pt x="3596640" y="2941320"/>
                    <a:pt x="3542030" y="3105150"/>
                    <a:pt x="3542030" y="3105150"/>
                  </a:cubicBezTo>
                  <a:lnTo>
                    <a:pt x="3542030" y="3733800"/>
                  </a:lnTo>
                  <a:cubicBezTo>
                    <a:pt x="3542030" y="3733800"/>
                    <a:pt x="3487420" y="3843020"/>
                    <a:pt x="3515360" y="3924300"/>
                  </a:cubicBezTo>
                  <a:cubicBezTo>
                    <a:pt x="3543300" y="4005580"/>
                    <a:pt x="3515360" y="4142740"/>
                    <a:pt x="3515360" y="4142740"/>
                  </a:cubicBezTo>
                  <a:lnTo>
                    <a:pt x="3596640" y="4578350"/>
                  </a:lnTo>
                  <a:lnTo>
                    <a:pt x="3515360" y="5096510"/>
                  </a:lnTo>
                  <a:cubicBezTo>
                    <a:pt x="3515360" y="5096510"/>
                    <a:pt x="3379470" y="5450840"/>
                    <a:pt x="3379470" y="5532120"/>
                  </a:cubicBezTo>
                  <a:cubicBezTo>
                    <a:pt x="3379470" y="5613400"/>
                    <a:pt x="3406140" y="5886450"/>
                    <a:pt x="3406140" y="5913120"/>
                  </a:cubicBezTo>
                  <a:cubicBezTo>
                    <a:pt x="3406140" y="5939790"/>
                    <a:pt x="3351530" y="6158230"/>
                    <a:pt x="3324860" y="6212840"/>
                  </a:cubicBezTo>
                  <a:cubicBezTo>
                    <a:pt x="3298190" y="6267450"/>
                    <a:pt x="3270250" y="6294120"/>
                    <a:pt x="3161030" y="6267450"/>
                  </a:cubicBezTo>
                  <a:lnTo>
                    <a:pt x="2997200" y="6240780"/>
                  </a:lnTo>
                  <a:lnTo>
                    <a:pt x="2915920" y="6214109"/>
                  </a:lnTo>
                  <a:cubicBezTo>
                    <a:pt x="2915920" y="6214109"/>
                    <a:pt x="2834640" y="6214109"/>
                    <a:pt x="2780030" y="6159500"/>
                  </a:cubicBezTo>
                  <a:cubicBezTo>
                    <a:pt x="2780030" y="6159500"/>
                    <a:pt x="2698750" y="6132830"/>
                    <a:pt x="2644140" y="6132830"/>
                  </a:cubicBezTo>
                  <a:lnTo>
                    <a:pt x="2589530" y="6159500"/>
                  </a:lnTo>
                  <a:lnTo>
                    <a:pt x="2399030" y="6214109"/>
                  </a:lnTo>
                  <a:cubicBezTo>
                    <a:pt x="2399030" y="6214109"/>
                    <a:pt x="2099310" y="6295389"/>
                    <a:pt x="2018030" y="6268719"/>
                  </a:cubicBezTo>
                  <a:cubicBezTo>
                    <a:pt x="2018030" y="6268719"/>
                    <a:pt x="1908810" y="6242049"/>
                    <a:pt x="1827530" y="6268719"/>
                  </a:cubicBezTo>
                  <a:cubicBezTo>
                    <a:pt x="1827530" y="6268719"/>
                    <a:pt x="1718310" y="6377939"/>
                    <a:pt x="1582420" y="6268719"/>
                  </a:cubicBezTo>
                  <a:lnTo>
                    <a:pt x="1473200" y="6268719"/>
                  </a:lnTo>
                  <a:lnTo>
                    <a:pt x="1253490" y="6268719"/>
                  </a:lnTo>
                  <a:cubicBezTo>
                    <a:pt x="1253490" y="6268719"/>
                    <a:pt x="1144270" y="6349999"/>
                    <a:pt x="872490" y="6295389"/>
                  </a:cubicBezTo>
                  <a:lnTo>
                    <a:pt x="735330" y="6295389"/>
                  </a:lnTo>
                  <a:cubicBezTo>
                    <a:pt x="735330" y="6295389"/>
                    <a:pt x="544830" y="6349999"/>
                    <a:pt x="435610" y="6240780"/>
                  </a:cubicBezTo>
                  <a:lnTo>
                    <a:pt x="218440" y="6240780"/>
                  </a:lnTo>
                  <a:lnTo>
                    <a:pt x="0" y="6240780"/>
                  </a:lnTo>
                  <a:lnTo>
                    <a:pt x="0" y="0"/>
                  </a:lnTo>
                  <a:lnTo>
                    <a:pt x="3475990" y="0"/>
                  </a:lnTo>
                  <a:cubicBezTo>
                    <a:pt x="3482340" y="68580"/>
                    <a:pt x="3511550" y="374650"/>
                    <a:pt x="3583940" y="422910"/>
                  </a:cubicBezTo>
                  <a:cubicBezTo>
                    <a:pt x="3665220" y="477520"/>
                    <a:pt x="3760470" y="735330"/>
                    <a:pt x="3733800" y="844550"/>
                  </a:cubicBezTo>
                  <a:close/>
                </a:path>
              </a:pathLst>
            </a:custGeom>
            <a:blipFill>
              <a:blip r:embed="rId3"/>
              <a:stretch>
                <a:fillRect l="-51896" r="-102534"/>
              </a:stretch>
            </a:blipFill>
          </p:spPr>
        </p:sp>
        <p:sp>
          <p:nvSpPr>
            <p:cNvPr id="5" name="Freeform 5"/>
            <p:cNvSpPr/>
            <p:nvPr/>
          </p:nvSpPr>
          <p:spPr>
            <a:xfrm>
              <a:off x="0" y="0"/>
              <a:ext cx="3760470" cy="6350000"/>
            </a:xfrm>
            <a:custGeom>
              <a:avLst/>
              <a:gdLst/>
              <a:ahLst/>
              <a:cxnLst/>
              <a:rect l="l" t="t" r="r" b="b"/>
              <a:pathLst>
                <a:path w="3760470" h="6350000">
                  <a:moveTo>
                    <a:pt x="3760470" y="6350000"/>
                  </a:moveTo>
                  <a:lnTo>
                    <a:pt x="0" y="6350000"/>
                  </a:lnTo>
                  <a:lnTo>
                    <a:pt x="0" y="0"/>
                  </a:lnTo>
                  <a:lnTo>
                    <a:pt x="3760470" y="0"/>
                  </a:lnTo>
                  <a:lnTo>
                    <a:pt x="3760470" y="6350000"/>
                  </a:lnTo>
                  <a:close/>
                </a:path>
              </a:pathLst>
            </a:custGeom>
            <a:blipFill>
              <a:blip r:embed="rId4"/>
              <a:stretch>
                <a:fillRect l="-503" r="-6724" b="-1600"/>
              </a:stretch>
            </a:blipFill>
          </p:spPr>
        </p:sp>
      </p:grpSp>
      <p:pic>
        <p:nvPicPr>
          <p:cNvPr id="6" name="Picture 6"/>
          <p:cNvPicPr>
            <a:picLocks noChangeAspect="1"/>
          </p:cNvPicPr>
          <p:nvPr/>
        </p:nvPicPr>
        <p:blipFill>
          <a:blip r:embed="rId5"/>
          <a:srcRect/>
          <a:stretch>
            <a:fillRect/>
          </a:stretch>
        </p:blipFill>
        <p:spPr>
          <a:xfrm rot="-10345600">
            <a:off x="11032512" y="-1059319"/>
            <a:ext cx="10985533" cy="2118639"/>
          </a:xfrm>
          <a:prstGeom prst="rect">
            <a:avLst/>
          </a:prstGeom>
        </p:spPr>
      </p:pic>
      <p:pic>
        <p:nvPicPr>
          <p:cNvPr id="7" name="Picture 7"/>
          <p:cNvPicPr>
            <a:picLocks noChangeAspect="1"/>
          </p:cNvPicPr>
          <p:nvPr/>
        </p:nvPicPr>
        <p:blipFill>
          <a:blip r:embed="rId6"/>
          <a:srcRect/>
          <a:stretch>
            <a:fillRect/>
          </a:stretch>
        </p:blipFill>
        <p:spPr>
          <a:xfrm rot="136992">
            <a:off x="-4543530" y="8824843"/>
            <a:ext cx="13194124" cy="2886215"/>
          </a:xfrm>
          <a:prstGeom prst="rect">
            <a:avLst/>
          </a:prstGeom>
        </p:spPr>
      </p:pic>
      <p:sp>
        <p:nvSpPr>
          <p:cNvPr id="8" name="TextBox 8"/>
          <p:cNvSpPr txBox="1"/>
          <p:nvPr/>
        </p:nvSpPr>
        <p:spPr>
          <a:xfrm>
            <a:off x="9144000" y="2373167"/>
            <a:ext cx="8115300" cy="1172885"/>
          </a:xfrm>
          <a:prstGeom prst="rect">
            <a:avLst/>
          </a:prstGeom>
        </p:spPr>
        <p:txBody>
          <a:bodyPr lIns="0" tIns="0" rIns="0" bIns="0" rtlCol="0" anchor="t">
            <a:spAutoFit/>
          </a:bodyPr>
          <a:lstStyle/>
          <a:p>
            <a:pPr>
              <a:lnSpc>
                <a:spcPts val="10499"/>
              </a:lnSpc>
              <a:spcBef>
                <a:spcPct val="0"/>
              </a:spcBef>
            </a:pPr>
            <a:r>
              <a:rPr lang="en-US" sz="7499">
                <a:solidFill>
                  <a:srgbClr val="FFFFFF"/>
                </a:solidFill>
                <a:latin typeface="Bebas Neue Bold"/>
              </a:rPr>
              <a:t> </a:t>
            </a:r>
            <a:endParaRPr lang="en-US" sz="7499" dirty="0">
              <a:solidFill>
                <a:srgbClr val="FFFFFF"/>
              </a:solidFill>
              <a:latin typeface="Bebas Neue Bold"/>
            </a:endParaRPr>
          </a:p>
        </p:txBody>
      </p:sp>
      <p:sp>
        <p:nvSpPr>
          <p:cNvPr id="9" name="TextBox 9"/>
          <p:cNvSpPr txBox="1"/>
          <p:nvPr/>
        </p:nvSpPr>
        <p:spPr>
          <a:xfrm>
            <a:off x="9144000" y="5115884"/>
            <a:ext cx="7612180" cy="1645285"/>
          </a:xfrm>
          <a:prstGeom prst="rect">
            <a:avLst/>
          </a:prstGeom>
        </p:spPr>
        <p:txBody>
          <a:bodyPr lIns="0" tIns="0" rIns="0" bIns="0" rtlCol="0" anchor="t">
            <a:spAutoFit/>
          </a:bodyPr>
          <a:lstStyle/>
          <a:p>
            <a:pPr>
              <a:lnSpc>
                <a:spcPts val="2239"/>
              </a:lnSpc>
              <a:spcBef>
                <a:spcPct val="0"/>
              </a:spcBef>
            </a:pPr>
            <a:r>
              <a:rPr lang="en-US" sz="1599">
                <a:solidFill>
                  <a:srgbClr val="FFFFFF"/>
                </a:solidFill>
                <a:latin typeface="Open Sans"/>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a:t>
            </a:r>
          </a:p>
        </p:txBody>
      </p:sp>
      <p:sp>
        <p:nvSpPr>
          <p:cNvPr id="10" name="TextBox 10"/>
          <p:cNvSpPr txBox="1"/>
          <p:nvPr/>
        </p:nvSpPr>
        <p:spPr>
          <a:xfrm>
            <a:off x="9144000" y="7394099"/>
            <a:ext cx="7612180" cy="816610"/>
          </a:xfrm>
          <a:prstGeom prst="rect">
            <a:avLst/>
          </a:prstGeom>
        </p:spPr>
        <p:txBody>
          <a:bodyPr lIns="0" tIns="0" rIns="0" bIns="0" rtlCol="0" anchor="t">
            <a:spAutoFit/>
          </a:bodyPr>
          <a:lstStyle/>
          <a:p>
            <a:pPr>
              <a:lnSpc>
                <a:spcPts val="2239"/>
              </a:lnSpc>
              <a:spcBef>
                <a:spcPct val="0"/>
              </a:spcBef>
            </a:pPr>
            <a:r>
              <a:rPr lang="en-US" sz="1599">
                <a:solidFill>
                  <a:srgbClr val="FFFFFF"/>
                </a:solidFill>
                <a:latin typeface="Open Sans"/>
              </a:rPr>
              <a:t>Lorem ipsum dolor sit amet, consectetur adipiscing elit, sed do eiusmod tempor incididunt ut labore et dolore magna aliqua. Ut enim ad minim veniam, quis nostrud exercitation ullamco laboris nisi ut aliquip </a:t>
            </a:r>
          </a:p>
        </p:txBody>
      </p:sp>
      <p:pic>
        <p:nvPicPr>
          <p:cNvPr id="11" name="Picture 11"/>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5834826" y="960665"/>
            <a:ext cx="1804287" cy="1804287"/>
          </a:xfrm>
          <a:prstGeom prst="rect">
            <a:avLst/>
          </a:prstGeom>
        </p:spPr>
      </p:pic>
      <p:pic>
        <p:nvPicPr>
          <p:cNvPr id="12" name="Picture 12"/>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5656620" y="783043"/>
            <a:ext cx="1804287" cy="1804287"/>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TotalTime>
  <Words>198</Words>
  <Application>Microsoft Office PowerPoint</Application>
  <PresentationFormat>Custom</PresentationFormat>
  <Paragraphs>15</Paragraphs>
  <Slides>3</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vt:i4>
      </vt:variant>
    </vt:vector>
  </HeadingPairs>
  <TitlesOfParts>
    <vt:vector size="10" baseType="lpstr">
      <vt:lpstr>Open Sans</vt:lpstr>
      <vt:lpstr>Open Sans Bold</vt:lpstr>
      <vt:lpstr>Arial</vt:lpstr>
      <vt:lpstr>Bebas Neue</vt:lpstr>
      <vt:lpstr>Calibri</vt:lpstr>
      <vt:lpstr>Bebas Neue Bold</vt:lpstr>
      <vt:lpstr>Office Theme</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Black and White Ripped Paper Rock Music Presentation</dc:title>
  <cp:lastModifiedBy>Subrabala Dash</cp:lastModifiedBy>
  <cp:revision>5</cp:revision>
  <dcterms:created xsi:type="dcterms:W3CDTF">2006-08-16T00:00:00Z</dcterms:created>
  <dcterms:modified xsi:type="dcterms:W3CDTF">2022-09-28T14:20:44Z</dcterms:modified>
  <dc:identifier>DAFNhaBFnAs</dc:identifier>
</cp:coreProperties>
</file>